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568" r:id="rId2"/>
    <p:sldId id="563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Sharp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6"/>
    <p:restoredTop sz="94491"/>
  </p:normalViewPr>
  <p:slideViewPr>
    <p:cSldViewPr snapToGrid="0" snapToObjects="1">
      <p:cViewPr varScale="1">
        <p:scale>
          <a:sx n="117" d="100"/>
          <a:sy n="117" d="100"/>
        </p:scale>
        <p:origin x="197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F98CC-7FE5-7845-BCF2-EEFF63C5FB3F}" type="datetimeFigureOut">
              <a:rPr lang="en-US" smtClean="0"/>
              <a:t>9/24/26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1DFE3-C8E7-E148-92EA-2D4047F548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6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A7E36-785C-2546-8DAE-72FB4CF658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83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E7D1-BBF0-EF60-5EF5-FF7A8359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30434-1119-2278-1FA0-27BF97CAA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67951-583A-2662-339C-1600E42C0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16920-3150-CBE3-83EE-0D0E5346E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A7E36-785C-2546-8DAE-72FB4CF658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684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36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468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9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93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30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62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61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80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76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2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8458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rgbClr val="24285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629DD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EA2D8D-44E5-43C4-BBA1-AE3E32EF0894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 e I t h   E v a n   G r e e n</a:t>
            </a:r>
          </a:p>
        </p:txBody>
      </p:sp>
    </p:spTree>
    <p:extLst>
      <p:ext uri="{BB962C8B-B14F-4D97-AF65-F5344CB8AC3E}">
        <p14:creationId xmlns:p14="http://schemas.microsoft.com/office/powerpoint/2010/main" val="391614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aseline="0">
          <a:solidFill>
            <a:schemeClr val="tx1"/>
          </a:solidFill>
          <a:latin typeface="Arial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video" Target="../media/media3.mp4"/><Relationship Id="rId11" Type="http://schemas.openxmlformats.org/officeDocument/2006/relationships/image" Target="../media/image3.jpeg"/><Relationship Id="rId5" Type="http://schemas.microsoft.com/office/2007/relationships/media" Target="../media/media3.mp4"/><Relationship Id="rId10" Type="http://schemas.openxmlformats.org/officeDocument/2006/relationships/image" Target="../media/image2.jpeg"/><Relationship Id="rId4" Type="http://schemas.openxmlformats.org/officeDocument/2006/relationships/video" Target="../media/media2.mp4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402.2558"/>
                </p14:media>
              </p:ext>
            </p:extLst>
          </p:nvPr>
        </p:nvPicPr>
        <p:blipFill>
          <a:blip r:embed="rId9"/>
          <a:srcRect/>
          <a:stretch>
            <a:fillRect/>
          </a:stretch>
        </p:blipFill>
        <p:spPr>
          <a:xfrm>
            <a:off x="724735" y="1561226"/>
            <a:ext cx="1983444" cy="3526122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>
          <a:xfrm>
            <a:off x="3210161" y="1561226"/>
            <a:ext cx="1983444" cy="3526122"/>
          </a:xfrm>
          <a:prstGeom prst="rect">
            <a:avLst/>
          </a:prstGeom>
        </p:spPr>
      </p:pic>
      <p:pic>
        <p:nvPicPr>
          <p:cNvPr id="4" name="Picture 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>
          <a:xfrm>
            <a:off x="5695589" y="1561226"/>
            <a:ext cx="1982187" cy="352612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76897" y="952500"/>
            <a:ext cx="1280376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52310" y="952500"/>
            <a:ext cx="1299146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6559" y="952500"/>
            <a:ext cx="1301502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1089" y="5160132"/>
            <a:ext cx="2136841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Proximity sensor + LED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97993" y="5160132"/>
            <a:ext cx="1806525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Sound sensor + LED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93763" y="5160132"/>
            <a:ext cx="2385839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Axis accelerometer + LED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735" y="5491163"/>
            <a:ext cx="1983444" cy="14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Makes “being near” feel like being with.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87223" y="5502853"/>
            <a:ext cx="1828064" cy="3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80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A small, authored moment of care</a:t>
            </a:r>
          </a:p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80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—“I lit this for you”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02597" y="5486401"/>
            <a:ext cx="1968170" cy="3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Regulates stress and communicates </a:t>
            </a:r>
          </a:p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presence through a human</a:t>
            </a:r>
            <a:r>
              <a:rPr lang="zh-CN" alt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altLang="zh-CN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rhythm.</a:t>
            </a:r>
            <a:endParaRPr lang="en-US" sz="80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03D6B7E-522A-1F1D-FF5C-F5A53A779BF4}"/>
              </a:ext>
            </a:extLst>
          </p:cNvPr>
          <p:cNvSpPr txBox="1"/>
          <p:nvPr/>
        </p:nvSpPr>
        <p:spPr>
          <a:xfrm>
            <a:off x="724735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altLang="zh-CN" sz="1150" dirty="0" err="1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NearLight</a:t>
            </a:r>
            <a:endParaRPr lang="en-US" sz="115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726C4511-2E37-8008-D6A0-88D8E8E9DF1D}"/>
              </a:ext>
            </a:extLst>
          </p:cNvPr>
          <p:cNvSpPr txBox="1"/>
          <p:nvPr/>
        </p:nvSpPr>
        <p:spPr>
          <a:xfrm>
            <a:off x="5687323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HK" sz="1150" dirty="0" err="1">
                <a:solidFill>
                  <a:srgbClr val="1F130A"/>
                </a:solidFill>
                <a:latin typeface="Agrandir"/>
              </a:rPr>
              <a:t>Embré</a:t>
            </a:r>
            <a:endParaRPr lang="en-US" sz="1150" dirty="0">
              <a:solidFill>
                <a:srgbClr val="1F130A"/>
              </a:solidFill>
              <a:latin typeface="Agrandir"/>
              <a:sym typeface="Agrandir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5701EB08-2D5A-9FC8-BDD6-ED930A285FD1}"/>
              </a:ext>
            </a:extLst>
          </p:cNvPr>
          <p:cNvSpPr txBox="1"/>
          <p:nvPr/>
        </p:nvSpPr>
        <p:spPr>
          <a:xfrm>
            <a:off x="3217088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altLang="zh-CN" sz="1150" dirty="0" err="1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Arueole</a:t>
            </a:r>
            <a:endParaRPr lang="en-US" sz="115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86F8AB7-F044-4B02-D610-5DA1F17F7EB0}"/>
              </a:ext>
            </a:extLst>
          </p:cNvPr>
          <p:cNvSpPr txBox="1">
            <a:spLocks/>
          </p:cNvSpPr>
          <p:nvPr/>
        </p:nvSpPr>
        <p:spPr>
          <a:xfrm>
            <a:off x="0" y="100548"/>
            <a:ext cx="8441635" cy="837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/>
                </a:solidFill>
              </a:rPr>
              <a:t>Example 3-videos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44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346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6848B-9612-FB96-0540-1B4729E99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1D0CB3-E7F7-4AC7-ABF4-5CA3B3A55950}"/>
              </a:ext>
            </a:extLst>
          </p:cNvPr>
          <p:cNvSpPr/>
          <p:nvPr/>
        </p:nvSpPr>
        <p:spPr>
          <a:xfrm>
            <a:off x="0" y="0"/>
            <a:ext cx="9144000" cy="705701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E56CD4-DBFD-C95B-2BCF-1E8E0D951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0" y="957431"/>
            <a:ext cx="9014222" cy="49700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7F1AF6-9B2D-9940-23CE-3C25A2BDD31D}"/>
              </a:ext>
            </a:extLst>
          </p:cNvPr>
          <p:cNvSpPr txBox="1"/>
          <p:nvPr/>
        </p:nvSpPr>
        <p:spPr>
          <a:xfrm>
            <a:off x="1791146" y="412384"/>
            <a:ext cx="61157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Set all 3 videos to play back and loop automatically.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336668-6290-8DA1-747B-5009669B1E22}"/>
              </a:ext>
            </a:extLst>
          </p:cNvPr>
          <p:cNvSpPr/>
          <p:nvPr/>
        </p:nvSpPr>
        <p:spPr>
          <a:xfrm>
            <a:off x="2160112" y="2668960"/>
            <a:ext cx="604603" cy="364696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07F64A-FAF4-E99F-22EF-117DA7E8FDF4}"/>
              </a:ext>
            </a:extLst>
          </p:cNvPr>
          <p:cNvSpPr/>
          <p:nvPr/>
        </p:nvSpPr>
        <p:spPr>
          <a:xfrm>
            <a:off x="7454667" y="1739146"/>
            <a:ext cx="1648835" cy="1294509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DBF4BD-7975-F530-F1F1-873571122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068" y="5598148"/>
            <a:ext cx="3803052" cy="257349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096D005-8ED9-8C64-D048-D1F62A0447AB}"/>
              </a:ext>
            </a:extLst>
          </p:cNvPr>
          <p:cNvSpPr/>
          <p:nvPr/>
        </p:nvSpPr>
        <p:spPr>
          <a:xfrm>
            <a:off x="5117570" y="5590386"/>
            <a:ext cx="3843550" cy="1294509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4FFBE4-E440-DF07-2C23-5EB3A41ADD18}"/>
              </a:ext>
            </a:extLst>
          </p:cNvPr>
          <p:cNvSpPr/>
          <p:nvPr/>
        </p:nvSpPr>
        <p:spPr>
          <a:xfrm>
            <a:off x="6862737" y="5653131"/>
            <a:ext cx="1980684" cy="28209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2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70</Words>
  <Application>Microsoft Macintosh PowerPoint</Application>
  <PresentationFormat>On-screen Show (4:3)</PresentationFormat>
  <Paragraphs>18</Paragraphs>
  <Slides>2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Agrandir</vt:lpstr>
      <vt:lpstr>Agrandir Bold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E Green</dc:creator>
  <cp:lastModifiedBy>Keith Green</cp:lastModifiedBy>
  <cp:revision>133</cp:revision>
  <dcterms:created xsi:type="dcterms:W3CDTF">2016-09-01T16:16:10Z</dcterms:created>
  <dcterms:modified xsi:type="dcterms:W3CDTF">2026-09-24T12:56:50Z</dcterms:modified>
</cp:coreProperties>
</file>